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4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>
      <p:cViewPr varScale="1">
        <p:scale>
          <a:sx n="91" d="100"/>
          <a:sy n="91" d="100"/>
        </p:scale>
        <p:origin x="11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46:5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46:5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46:5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46:5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24575,'-4'0'0,"-5"0"0,-5 0 0,-5 0 0,2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46:5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7 113 24575,'282'0'0,"-297"0"0,7-1 0,0 1 0,1 0 0,-1 1 0,0 0 0,0 0 0,-11 4 0,16-4 0,1 0 0,-1 0 0,1 1 0,0-1 0,-1 1 0,1 0 0,0 0 0,0 0 0,0 0 0,0 0 0,1 0 0,-1 0 0,1 0 0,-1 1 0,1-1 0,0 1 0,0-1 0,0 1 0,0 0 0,0-1 0,0 1 0,0 5 0,0 5 0,0 0 0,0 0 0,4 25 0,-2-28 0,0 0 0,-1 0 0,0 0 0,0 1 0,-1-1 0,-1 0 0,-2 11 0,4-20 0,0 0 0,-1 0 0,1-1 0,0 1 0,-1 0 0,1 0 0,0 0 0,-1 0 0,1-1 0,-1 1 0,0 0 0,1-1 0,-1 1 0,1 0 0,-1-1 0,0 1 0,0-1 0,1 1 0,-1-1 0,0 1 0,0-1 0,0 1 0,1-1 0,-1 0 0,0 0 0,0 1 0,0-1 0,0 0 0,-1 0 0,-1 0 0,1-1 0,0 1 0,-1-1 0,1 0 0,0 0 0,0 0 0,-1 0 0,1 0 0,0 0 0,0-1 0,-2-1 0,-5-5 0,0 0 0,1-1 0,-13-15 0,-2-3 0,20 23 0,-1 1 0,0-1 0,1 0 0,0 0 0,0-1 0,0 1 0,0-1 0,1 1 0,0-1 0,0 0 0,0 0 0,0 0 0,0-6 0,-1-18 0,1 0 0,2 0 0,5-44 0,-5 71 0,0 0 0,0-1 0,1 1 0,-1 0 0,1 0 0,0 0 0,-1-1 0,1 1 0,0 0 0,0 0 0,1 0 0,-1 0 0,0 0 0,3-2 0,-3 3 0,0 0 0,0 1 0,0-1 0,0 0 0,0 0 0,1 1 0,-1-1 0,0 1 0,0 0 0,1-1 0,-1 1 0,0 0 0,1-1 0,-1 1 0,0 0 0,1 0 0,-1 0 0,3 1 0,-1 0 0,1 0 0,-1 0 0,1 0 0,-1 1 0,1-1 0,-1 1 0,0 0 0,0 0 0,1 0 0,-2 1 0,1-1 0,0 1 0,0 0 0,-1-1 0,4 7 0,26 48 0,-31-53 0,1 0 0,0 0 0,-1 0 0,0 0 0,0 0 0,0 1 0,0-1 0,-1 0 0,0 0 0,1 1 0,-2-1 0,0 7 0,0-9 0,0 0 0,0 0 0,0 0 0,-1 0 0,1 0 0,0 0 0,-1-1 0,0 1 0,1-1 0,-1 1 0,0-1 0,0 0 0,0 1 0,0-1 0,0 0 0,0 0 0,0 0 0,0-1 0,0 1 0,-1-1 0,1 1 0,0-1 0,0 1 0,-1-1 0,1 0 0,0 0 0,-1 0 0,1-1 0,-4 0 0,2 1 0,0-1 0,0 1 0,1-1 0,-1 0 0,0 0 0,1 0 0,-1-1 0,1 1 0,-1-1 0,1 0 0,0 0 0,-1 0 0,1 0 0,0 0 0,0-1 0,1 0 0,-5-4 0,4 0 0,0-1 0,1 0 0,0 0 0,0 1 0,1-1 0,0-1 0,0 1 0,1 0 0,0 0 0,0 0 0,1 0 0,0 0 0,4-16 0,-5 24 0,0 0 0,0-1 0,1 1 0,-1 0 0,0-1 0,0 1 0,0 0 0,0-1 0,0 1 0,1 0 0,-1-1 0,0 1 0,0 0 0,0 0 0,1-1 0,-1 1 0,0 0 0,0 0 0,1 0 0,-1-1 0,0 1 0,1 0 0,-1 0 0,0 0 0,1 0 0,-1-1 0,0 1 0,1 0 0,-1 0 0,0 0 0,1 0 0,-1 0 0,11 8 0,12 28 0,-14-20 0,7 6 0,-12-14 0,1 0 0,1-1 0,-1 0 0,1 0 0,0-1 0,1 1 0,-1-1 0,1 0 0,1-1 0,8 6 0,53 33 0,-68-44 0,-1 1 0,0-1 0,1 0 0,-1 0 0,1 1 0,-1-1 0,1 0 0,-1 0 0,0 0 0,1 0 0,-1 1 0,1-1 0,-1 0 0,1 0 0,-1 0 0,1 0 0,-1 0 0,1 0 0,-1 0 0,1 0 0,-1 0 0,0-1 0,1 1 0,-1 0 0,1 0 0,-1 0 0,1 0 0,-1-1 0,0 1 0,1 0 0,-1 0 0,1-1 0,-1 1 0,2-17 0,-14-19 0,10 32 0,0 0 0,-1 0 0,1 0 0,-1 1 0,0-1 0,-1 1 0,1 0 0,0-1 0,-1 2 0,0-1 0,1 0 0,-1 1 0,0-1 0,-1 1 0,1 0 0,0 1 0,0-1 0,-8-1 0,0 1 0,0 0 0,0 1 0,0 1 0,0 0 0,0 0 0,-14 3 0,24-2 0,-1-1 0,1 1 0,-1 0 0,0 0 0,1 0 0,-1 0 0,1 0 0,0 1 0,0-1 0,-1 1 0,1-1 0,0 1 0,0 0 0,0 0 0,1 0 0,-1 0 0,0 0 0,1 0 0,-1 1 0,1-1 0,0 1 0,0-1 0,0 1 0,0-1 0,-1 5 0,1-5 0,1 1 0,-1-1 0,1 0 0,0 0 0,0 1 0,0-1 0,0 0 0,0 0 0,0 1 0,1-1 0,-1 0 0,1 0 0,-1 0 0,1 1 0,0-1 0,0 0 0,0 0 0,0 0 0,0 0 0,1-1 0,-1 1 0,0 0 0,1 0 0,-1-1 0,1 1 0,0-1 0,0 1 0,0-1 0,-1 0 0,5 2 0,12 3-1365,1-2-5461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47:0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5.xml"/><Relationship Id="rId3" Type="http://schemas.openxmlformats.org/officeDocument/2006/relationships/slideLayout" Target="../slideLayouts/slideLayout4.xml"/><Relationship Id="rId7" Type="http://schemas.openxmlformats.org/officeDocument/2006/relationships/customXml" Target="../ink/ink1.xml"/><Relationship Id="rId12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11" Type="http://schemas.openxmlformats.org/officeDocument/2006/relationships/customXml" Target="../ink/ink4.xml"/><Relationship Id="rId5" Type="http://schemas.openxmlformats.org/officeDocument/2006/relationships/image" Target="../media/image20.png"/><Relationship Id="rId15" Type="http://schemas.openxmlformats.org/officeDocument/2006/relationships/customXml" Target="../ink/ink6.xml"/><Relationship Id="rId10" Type="http://schemas.openxmlformats.org/officeDocument/2006/relationships/customXml" Target="../ink/ink3.xml"/><Relationship Id="rId4" Type="http://schemas.openxmlformats.org/officeDocument/2006/relationships/image" Target="../media/image19.png"/><Relationship Id="rId9" Type="http://schemas.openxmlformats.org/officeDocument/2006/relationships/customXml" Target="../ink/ink2.xml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Xlyo0goBrU?si=K-B1vX5NFqxvmcpd" TargetMode="External"/><Relationship Id="rId2" Type="http://schemas.openxmlformats.org/officeDocument/2006/relationships/hyperlink" Target="https://youtu.be/0jNwF3EyFvc?si=ng9XqLL6BLYI0icD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rduino.cc/reference/en/libraries/adafruit-motor-shield-library/" TargetMode="External"/><Relationship Id="rId5" Type="http://schemas.openxmlformats.org/officeDocument/2006/relationships/hyperlink" Target="https://www.arduino.cc/reference/en/libraries/ultrasonic/" TargetMode="External"/><Relationship Id="rId4" Type="http://schemas.openxmlformats.org/officeDocument/2006/relationships/hyperlink" Target="https://docs.arduino.cc/tutorials/generic/DriverInstallatio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EBCA-BB25-7A8F-3521-EC5639430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Robot aspirator</a:t>
            </a:r>
            <a:br>
              <a:rPr lang="en-US" dirty="0"/>
            </a:br>
            <a:r>
              <a:rPr lang="en-US" sz="4400" dirty="0"/>
              <a:t>Arduino uno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CC67C4-46BE-DEEF-CCCE-08FE3D86B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424" y="3724075"/>
            <a:ext cx="8637072" cy="1396566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Specializare</a:t>
            </a:r>
            <a:r>
              <a:rPr lang="en-US" dirty="0"/>
              <a:t>: </a:t>
            </a:r>
            <a:r>
              <a:rPr lang="en-US" dirty="0" err="1"/>
              <a:t>Automatică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Informatică</a:t>
            </a:r>
            <a:r>
              <a:rPr lang="en-US" dirty="0"/>
              <a:t> </a:t>
            </a:r>
            <a:r>
              <a:rPr lang="en-US" dirty="0" err="1"/>
              <a:t>Aplicată</a:t>
            </a:r>
            <a:endParaRPr lang="en-US" dirty="0"/>
          </a:p>
          <a:p>
            <a:r>
              <a:rPr lang="ro-RO" dirty="0"/>
              <a:t>Gheorghe Cosmin Și Feisan Paul</a:t>
            </a:r>
            <a:endParaRPr lang="en-US" dirty="0"/>
          </a:p>
          <a:p>
            <a:r>
              <a:rPr lang="en-US" dirty="0" err="1"/>
              <a:t>Anul</a:t>
            </a:r>
            <a:r>
              <a:rPr lang="en-US" dirty="0"/>
              <a:t>: II</a:t>
            </a:r>
          </a:p>
          <a:p>
            <a:r>
              <a:rPr lang="en-US" dirty="0" err="1"/>
              <a:t>Grupa</a:t>
            </a:r>
            <a:r>
              <a:rPr lang="en-US" dirty="0"/>
              <a:t>: 4LF422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4831111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EF4E-43FE-6FFA-F11E-078C7932A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Poze</a:t>
            </a:r>
            <a:r>
              <a:rPr lang="en-US" dirty="0"/>
              <a:t> din </a:t>
            </a:r>
            <a:r>
              <a:rPr lang="en-US" dirty="0" err="1"/>
              <a:t>timpul</a:t>
            </a:r>
            <a:r>
              <a:rPr lang="en-US" dirty="0"/>
              <a:t> </a:t>
            </a:r>
            <a:r>
              <a:rPr lang="en-US" dirty="0" err="1"/>
              <a:t>dezvoltării</a:t>
            </a:r>
            <a:r>
              <a:rPr lang="en-US" dirty="0"/>
              <a:t> </a:t>
            </a:r>
            <a:r>
              <a:rPr lang="en-US" dirty="0" err="1"/>
              <a:t>robotului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B41CA1-8BA8-9294-1C20-70CEAB3AB8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9217" y="1979295"/>
            <a:ext cx="2586037" cy="344805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FAE86C-E943-379E-FCB4-539E3AD32D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-1686" t="10452" r="-2228" b="4528"/>
          <a:stretch/>
        </p:blipFill>
        <p:spPr>
          <a:xfrm>
            <a:off x="8156745" y="1979295"/>
            <a:ext cx="2297581" cy="3448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3BD9D9-44D8-654F-9018-CCAB73ED7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84" b="18634"/>
          <a:stretch/>
        </p:blipFill>
        <p:spPr>
          <a:xfrm>
            <a:off x="4984398" y="2173832"/>
            <a:ext cx="2223203" cy="305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2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5D0448-9376-0962-35D5-48DAA4968D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77280" y="1698625"/>
            <a:ext cx="3382372" cy="34480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E9F937-4AC7-D521-54FB-E4503FFD70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932347" y="1703387"/>
            <a:ext cx="3000696" cy="34512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WhatsApp Video 2024-01-12 at 20.08.16">
            <a:hlinkClick r:id="" action="ppaction://media"/>
            <a:extLst>
              <a:ext uri="{FF2B5EF4-FFF2-40B4-BE49-F238E27FC236}">
                <a16:creationId xmlns:a16="http://schemas.microsoft.com/office/drawing/2014/main" id="{1EA940B4-5C79-E030-B35C-06E38C890C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69646" y="1350465"/>
            <a:ext cx="2052707" cy="4144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A505F-AD3A-B334-9781-B40F9BE01A69}"/>
              </a:ext>
            </a:extLst>
          </p:cNvPr>
          <p:cNvSpPr txBox="1"/>
          <p:nvPr/>
        </p:nvSpPr>
        <p:spPr>
          <a:xfrm>
            <a:off x="4756722" y="465076"/>
            <a:ext cx="26785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ro-RO" sz="32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Primul test</a:t>
            </a:r>
            <a:endParaRPr lang="en-US" sz="3200" cap="all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9890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4DD-7756-C2F6-04BD-E88AD2BD7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09" y="508849"/>
            <a:ext cx="9293577" cy="1059305"/>
          </a:xfrm>
        </p:spPr>
        <p:txBody>
          <a:bodyPr/>
          <a:lstStyle/>
          <a:p>
            <a:r>
              <a:rPr lang="ro-RO" dirty="0"/>
              <a:t>Rezultatul Final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2B9F66-C0D6-488E-FE2A-72AAD54127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82193" y="2017713"/>
            <a:ext cx="2848379" cy="344805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061494-571E-9B26-A88A-FE6ED965D4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8761429" y="2017713"/>
            <a:ext cx="2848378" cy="3441700"/>
          </a:xfrm>
          <a:prstGeom prst="rect">
            <a:avLst/>
          </a:prstGeom>
        </p:spPr>
      </p:pic>
      <p:pic>
        <p:nvPicPr>
          <p:cNvPr id="3" name="WhatsApp Video 2024-01-15 at 10.42.00">
            <a:hlinkClick r:id="" action="ppaction://media"/>
            <a:extLst>
              <a:ext uri="{FF2B5EF4-FFF2-40B4-BE49-F238E27FC236}">
                <a16:creationId xmlns:a16="http://schemas.microsoft.com/office/drawing/2014/main" id="{950BF24C-A589-C6D6-AE68-CCB6DBC1D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99020" y="1450708"/>
            <a:ext cx="2593960" cy="458221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517C730-09B8-784E-10CA-9EB0FF738FE9}"/>
              </a:ext>
            </a:extLst>
          </p:cNvPr>
          <p:cNvGrpSpPr/>
          <p:nvPr/>
        </p:nvGrpSpPr>
        <p:grpSpPr>
          <a:xfrm>
            <a:off x="1037784" y="4045016"/>
            <a:ext cx="104040" cy="129600"/>
            <a:chOff x="1037784" y="4045016"/>
            <a:chExt cx="104040" cy="12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3A21F6E-EFF0-A25D-25A6-DB4ED21DE021}"/>
                    </a:ext>
                  </a:extLst>
                </p14:cNvPr>
                <p14:cNvContentPartPr/>
                <p14:nvPr/>
              </p14:nvContentPartPr>
              <p14:xfrm>
                <a:off x="1039944" y="4093616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3A21F6E-EFF0-A25D-25A6-DB4ED21DE0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1304" y="40849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4B1D6C3-A7C0-88B2-4BFF-E2F58565FB0B}"/>
                    </a:ext>
                  </a:extLst>
                </p14:cNvPr>
                <p14:cNvContentPartPr/>
                <p14:nvPr/>
              </p14:nvContentPartPr>
              <p14:xfrm>
                <a:off x="1039944" y="4093616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4B1D6C3-A7C0-88B2-4BFF-E2F58565FB0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1304" y="40849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C99A0EC-7991-294B-7AE2-DA0E4F8621D6}"/>
                    </a:ext>
                  </a:extLst>
                </p14:cNvPr>
                <p14:cNvContentPartPr/>
                <p14:nvPr/>
              </p14:nvContentPartPr>
              <p14:xfrm>
                <a:off x="1073784" y="4085336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C99A0EC-7991-294B-7AE2-DA0E4F8621D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4784" y="40766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6A504-689A-2E21-50C0-642A74A706C3}"/>
                    </a:ext>
                  </a:extLst>
                </p14:cNvPr>
                <p14:cNvContentPartPr/>
                <p14:nvPr/>
              </p14:nvContentPartPr>
              <p14:xfrm>
                <a:off x="1051104" y="4085336"/>
                <a:ext cx="2304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6A504-689A-2E21-50C0-642A74A706C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2104" y="4076696"/>
                  <a:ext cx="40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33DE2BD-EF8A-0833-AB42-3656CC48E133}"/>
                    </a:ext>
                  </a:extLst>
                </p14:cNvPr>
                <p14:cNvContentPartPr/>
                <p14:nvPr/>
              </p14:nvContentPartPr>
              <p14:xfrm>
                <a:off x="1037784" y="4045016"/>
                <a:ext cx="104040" cy="12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33DE2BD-EF8A-0833-AB42-3656CC48E13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29144" y="4036016"/>
                  <a:ext cx="12168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612CB9A-229D-9361-C447-82C5F42A3641}"/>
                  </a:ext>
                </a:extLst>
              </p14:cNvPr>
              <p14:cNvContentPartPr/>
              <p14:nvPr/>
            </p14:nvContentPartPr>
            <p14:xfrm>
              <a:off x="1098624" y="4127096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612CB9A-229D-9361-C447-82C5F42A36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9984" y="411809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69658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A7D2-B1BC-41E5-2E91-FBFAE4A96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Programarea</a:t>
            </a:r>
            <a:r>
              <a:rPr lang="en-US" dirty="0"/>
              <a:t> </a:t>
            </a:r>
            <a:r>
              <a:rPr lang="en-US" dirty="0" err="1"/>
              <a:t>robotului</a:t>
            </a:r>
            <a:r>
              <a:rPr lang="ro-RO" dirty="0"/>
              <a:t> în arduino 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E53AE-187D-BC6F-3B81-89D3268F0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o-RO" dirty="0"/>
              <a:t>Am descărcat librăria Adafruit Motor Shield pentru a înregistra variabilele motoarelor.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dirty="0"/>
              <a:t>O altă librărie folosită a fost Ultrasonic Library pentru a defini pinii senzorilor ultrasonici.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936C022-E4CB-8EE7-5684-AE9495BB4F9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122" y="2775005"/>
            <a:ext cx="3603930" cy="1830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2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82CD4-14DE-C881-138D-E75053C5F4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o-RO" dirty="0"/>
              <a:t>Ocolirea obstacolelor a fost realizată prin măsurarea distanței de către senzor și virarea la dreapta când acea distanță este mai mică de 15cm.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BD22D2B-32F5-F1D5-5DB6-4C99B1EFA0F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17" y="2411233"/>
            <a:ext cx="4648982" cy="2035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5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82CD4-14DE-C881-138D-E75053C5F4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controlarea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Bluetooth de pe</a:t>
            </a:r>
            <a:r>
              <a:rPr lang="ro-RO" dirty="0"/>
              <a:t> un</a:t>
            </a:r>
            <a:r>
              <a:rPr lang="en-US" dirty="0"/>
              <a:t> </a:t>
            </a:r>
            <a:r>
              <a:rPr lang="en-US" dirty="0" err="1"/>
              <a:t>telefon</a:t>
            </a:r>
            <a:r>
              <a:rPr lang="en-US" dirty="0"/>
              <a:t> </a:t>
            </a:r>
            <a:r>
              <a:rPr lang="ro-RO" dirty="0"/>
              <a:t>cu Android </a:t>
            </a:r>
            <a:r>
              <a:rPr lang="en-US" dirty="0"/>
              <a:t>am </a:t>
            </a:r>
            <a:r>
              <a:rPr lang="en-US" dirty="0" err="1"/>
              <a:t>folosit</a:t>
            </a:r>
            <a:r>
              <a:rPr lang="en-US" dirty="0"/>
              <a:t> un alt cod, care </a:t>
            </a:r>
            <a:r>
              <a:rPr lang="ro-RO" dirty="0"/>
              <a:t>atribuie diferite funcții butoanelor din aplicația mobilă RC CAR. 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4C3740D-F934-F5F2-B8F4-243536D57AD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252" y="2017713"/>
            <a:ext cx="3864858" cy="34417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10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828E-1BDC-C573-D4BB-B5C6A657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Webografie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39BBA-A497-1E68-07DA-7944AAC86E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o-RO" dirty="0"/>
              <a:t>Tutoriale YouTube</a:t>
            </a:r>
          </a:p>
          <a:p>
            <a:pPr marL="0" indent="0" algn="ctr">
              <a:buNone/>
            </a:pPr>
            <a:endParaRPr lang="ro-RO" dirty="0"/>
          </a:p>
          <a:p>
            <a:pPr>
              <a:buFont typeface="Wingdings" panose="05000000000000000000" pitchFamily="2" charset="2"/>
              <a:buChar char="Ø"/>
            </a:pPr>
            <a:r>
              <a:rPr lang="ro-RO" dirty="0">
                <a:hlinkClick r:id="rId2"/>
              </a:rPr>
              <a:t>https://youtu.be/0jNwF3EyFvc?si=ng9XqLL6BLYI0icD</a:t>
            </a:r>
            <a:r>
              <a:rPr lang="ro-RO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dirty="0">
                <a:hlinkClick r:id="rId3"/>
              </a:rPr>
              <a:t>https://youtu.be/NXlyo0goBrU?si=K-B1vX5NFqxvmcpd</a:t>
            </a:r>
            <a:endParaRPr lang="ro-RO" dirty="0"/>
          </a:p>
          <a:p>
            <a:pPr>
              <a:buFont typeface="Wingdings" panose="05000000000000000000" pitchFamily="2" charset="2"/>
              <a:buChar char="Ø"/>
            </a:pP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6BEC3-7E77-1E49-EF67-AD035577B9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o-RO" dirty="0"/>
              <a:t>Arduino Software</a:t>
            </a:r>
          </a:p>
          <a:p>
            <a:pPr marL="0" indent="0" algn="ctr">
              <a:buNone/>
            </a:pPr>
            <a:endParaRPr lang="ro-RO" dirty="0"/>
          </a:p>
          <a:p>
            <a:pPr>
              <a:buFont typeface="Wingdings" panose="05000000000000000000" pitchFamily="2" charset="2"/>
              <a:buChar char="Ø"/>
            </a:pPr>
            <a:r>
              <a:rPr lang="ro-RO" dirty="0">
                <a:hlinkClick r:id="rId4"/>
              </a:rPr>
              <a:t>https://docs.arduino.cc/tutorials/generic/DriverInstallation</a:t>
            </a:r>
            <a:endParaRPr lang="ro-RO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5"/>
              </a:rPr>
              <a:t>https://www.arduino.cc/reference/en/libraries/ultrasonic/</a:t>
            </a:r>
            <a:endParaRPr lang="ro-RO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6"/>
              </a:rPr>
              <a:t>https://www.arduino.cc/reference/en/libraries/adafruit-motor-shield-library/</a:t>
            </a:r>
            <a:endParaRPr lang="ro-RO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966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Marvelous 4k Night S Canopy - Art Wallpaper For Computer Stunning 4k Hd  Vivid Wallpapers (@wallpapers) | Hero">
            <a:extLst>
              <a:ext uri="{FF2B5EF4-FFF2-40B4-BE49-F238E27FC236}">
                <a16:creationId xmlns:a16="http://schemas.microsoft.com/office/drawing/2014/main" id="{7A1FE935-01AD-9EA0-E53A-3510EB87A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3680D1-FA92-585A-48A7-18910B764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0" y="806696"/>
            <a:ext cx="9293577" cy="1059305"/>
          </a:xfrm>
        </p:spPr>
        <p:txBody>
          <a:bodyPr/>
          <a:lstStyle/>
          <a:p>
            <a:r>
              <a:rPr lang="ro-RO" dirty="0"/>
              <a:t>Va multumim!</a:t>
            </a:r>
            <a:endParaRPr lang="en-US" dirty="0"/>
          </a:p>
        </p:txBody>
      </p:sp>
      <p:pic>
        <p:nvPicPr>
          <p:cNvPr id="10246" name="Picture 6" descr="A robot cleaner that looks like a person in landscape orientation">
            <a:extLst>
              <a:ext uri="{FF2B5EF4-FFF2-40B4-BE49-F238E27FC236}">
                <a16:creationId xmlns:a16="http://schemas.microsoft.com/office/drawing/2014/main" id="{606B81F7-D021-81DB-282A-327EE0C6B9D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149" y="2605061"/>
            <a:ext cx="3967701" cy="3448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35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2F1B-B4CF-3BAF-5D01-8AA152EE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Scopul</a:t>
            </a:r>
            <a:r>
              <a:rPr lang="en-US" dirty="0"/>
              <a:t> </a:t>
            </a:r>
            <a:r>
              <a:rPr lang="en-US" dirty="0" err="1"/>
              <a:t>proiectului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B3982-656B-226A-05BA-8EE9209BE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291215" cy="141326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/>
              <a:t>Dezvoltarea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robot 2WD care </a:t>
            </a:r>
            <a:r>
              <a:rPr lang="en-US" dirty="0" err="1"/>
              <a:t>aspir</a:t>
            </a:r>
            <a:r>
              <a:rPr lang="ro-RO" dirty="0"/>
              <a:t>ă</a:t>
            </a:r>
            <a:r>
              <a:rPr lang="en-US" dirty="0"/>
              <a:t>, </a:t>
            </a:r>
            <a:r>
              <a:rPr lang="en-US" dirty="0" err="1"/>
              <a:t>capabil</a:t>
            </a:r>
            <a:r>
              <a:rPr lang="en-US" dirty="0"/>
              <a:t> s</a:t>
            </a:r>
            <a:r>
              <a:rPr lang="ro-RO" dirty="0"/>
              <a:t>ă</a:t>
            </a:r>
            <a:r>
              <a:rPr lang="en-US" dirty="0"/>
              <a:t> evite </a:t>
            </a:r>
            <a:r>
              <a:rPr lang="en-US" dirty="0" err="1"/>
              <a:t>obstacole</a:t>
            </a:r>
            <a:r>
              <a:rPr lang="en-US" dirty="0"/>
              <a:t> 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senzorului</a:t>
            </a:r>
            <a:r>
              <a:rPr lang="en-US" dirty="0"/>
              <a:t> de </a:t>
            </a:r>
            <a:r>
              <a:rPr lang="en-US" dirty="0" err="1"/>
              <a:t>ultrasunete</a:t>
            </a:r>
            <a:r>
              <a:rPr lang="en-US" dirty="0"/>
              <a:t> HC-S04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controlabil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Bluetooth de pe </a:t>
            </a:r>
            <a:r>
              <a:rPr lang="en-US" dirty="0" err="1"/>
              <a:t>telefon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757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C598-5890-1C89-3225-240894960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1210036"/>
            <a:ext cx="9291215" cy="1049235"/>
          </a:xfrm>
        </p:spPr>
        <p:txBody>
          <a:bodyPr>
            <a:normAutofit fontScale="90000"/>
          </a:bodyPr>
          <a:lstStyle/>
          <a:p>
            <a:r>
              <a:rPr lang="it-IT" dirty="0"/>
              <a:t>Procesul de asamblare al</a:t>
            </a:r>
            <a:br>
              <a:rPr lang="ro-RO" dirty="0"/>
            </a:br>
            <a:r>
              <a:rPr lang="it-IT" dirty="0"/>
              <a:t> robotului aspirator</a:t>
            </a:r>
            <a:br>
              <a:rPr lang="it-IT" dirty="0"/>
            </a:br>
            <a:endParaRPr lang="en-US" dirty="0"/>
          </a:p>
        </p:txBody>
      </p:sp>
      <p:pic>
        <p:nvPicPr>
          <p:cNvPr id="1026" name="Picture 2" descr="Tired of cooking, cleaning and other household chores? Robot servants are  coming">
            <a:extLst>
              <a:ext uri="{FF2B5EF4-FFF2-40B4-BE49-F238E27FC236}">
                <a16:creationId xmlns:a16="http://schemas.microsoft.com/office/drawing/2014/main" id="{A4AD2A71-5E22-CD3A-10C7-3E94DE1D5C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517" y="2353242"/>
            <a:ext cx="4392963" cy="3294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5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DB350-CB3E-A285-0203-A5CEAAD5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Componentele</a:t>
            </a:r>
            <a:r>
              <a:rPr lang="en-US" dirty="0"/>
              <a:t> </a:t>
            </a:r>
            <a:r>
              <a:rPr lang="en-US" dirty="0" err="1"/>
              <a:t>necesare</a:t>
            </a:r>
            <a:r>
              <a:rPr lang="en-US" dirty="0"/>
              <a:t> </a:t>
            </a:r>
            <a:r>
              <a:rPr lang="en-US" dirty="0" err="1"/>
              <a:t>asambl</a:t>
            </a:r>
            <a:r>
              <a:rPr lang="ro-RO" dirty="0"/>
              <a:t>Ă</a:t>
            </a:r>
            <a:r>
              <a:rPr lang="en-US" dirty="0" err="1"/>
              <a:t>rii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D3665-D14C-F349-3069-9FE5BBFD4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520" y="2010878"/>
            <a:ext cx="5204465" cy="4042233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1 * placă de dezvoltare Arduino Uno R3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000" dirty="0"/>
              <a:t>1 * L293D Placă de extindere a scutului unității motoare.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000" dirty="0"/>
              <a:t>1 * Senzor cu ultrasunete HC-SR04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7 * 20cm </a:t>
            </a:r>
            <a:r>
              <a:rPr lang="en-US" sz="2000" dirty="0" err="1"/>
              <a:t>Sârmă</a:t>
            </a:r>
            <a:r>
              <a:rPr lang="en-US" sz="2000" dirty="0"/>
              <a:t> de </a:t>
            </a:r>
            <a:r>
              <a:rPr lang="en-US" sz="2000" dirty="0" err="1"/>
              <a:t>tablă</a:t>
            </a:r>
            <a:r>
              <a:rPr lang="en-US" sz="2000" dirty="0"/>
              <a:t> cu jumper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1 * </a:t>
            </a:r>
            <a:r>
              <a:rPr lang="en-US" sz="2000" dirty="0" err="1"/>
              <a:t>Suport</a:t>
            </a:r>
            <a:r>
              <a:rPr lang="en-US" sz="2000" dirty="0"/>
              <a:t> </a:t>
            </a:r>
            <a:r>
              <a:rPr lang="en-US" sz="2000" dirty="0" err="1"/>
              <a:t>baterii</a:t>
            </a:r>
            <a:r>
              <a:rPr lang="en-US" sz="2000" dirty="0"/>
              <a:t> 4AA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2 * DC Gear Motor 5V + 2 * </a:t>
            </a:r>
            <a:r>
              <a:rPr lang="en-US" dirty="0" err="1"/>
              <a:t>r</a:t>
            </a:r>
            <a:r>
              <a:rPr lang="en-US" sz="2000" dirty="0" err="1"/>
              <a:t>oți</a:t>
            </a:r>
            <a:r>
              <a:rPr lang="en-US" sz="2000" dirty="0"/>
              <a:t> + </a:t>
            </a:r>
            <a:r>
              <a:rPr lang="en-US" sz="2000" dirty="0" err="1"/>
              <a:t>roată-rolă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1 * </a:t>
            </a:r>
            <a:r>
              <a:rPr lang="en-US" sz="2000" dirty="0" err="1"/>
              <a:t>Pompa</a:t>
            </a:r>
            <a:r>
              <a:rPr lang="en-US" sz="2000" dirty="0"/>
              <a:t> vacuum + recipient </a:t>
            </a:r>
            <a:r>
              <a:rPr lang="en-US" sz="2000" dirty="0" err="1"/>
              <a:t>colector</a:t>
            </a:r>
            <a:r>
              <a:rPr lang="en-US" sz="2000" dirty="0"/>
              <a:t> + </a:t>
            </a:r>
            <a:r>
              <a:rPr lang="en-US" sz="2000" dirty="0" err="1"/>
              <a:t>acumulatorii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1 * Cutie de carton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1 * Material </a:t>
            </a:r>
            <a:r>
              <a:rPr lang="en-US" dirty="0" err="1"/>
              <a:t>textil</a:t>
            </a:r>
            <a:r>
              <a:rPr lang="en-US" dirty="0"/>
              <a:t> print animal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1 * </a:t>
            </a:r>
            <a:r>
              <a:rPr lang="en-US" sz="2000" dirty="0" err="1"/>
              <a:t>Bateire</a:t>
            </a:r>
            <a:r>
              <a:rPr lang="en-US" sz="2000" dirty="0"/>
              <a:t> </a:t>
            </a:r>
            <a:r>
              <a:rPr lang="en-US" sz="2000" dirty="0" err="1"/>
              <a:t>externă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1 * Modul Bluetooth HC-05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 err="1"/>
              <a:t>Unelte</a:t>
            </a:r>
            <a:r>
              <a:rPr lang="fr-FR" sz="2000" dirty="0"/>
              <a:t> care au </a:t>
            </a:r>
            <a:r>
              <a:rPr lang="fr-FR" sz="2000" dirty="0" err="1"/>
              <a:t>facilitat</a:t>
            </a:r>
            <a:r>
              <a:rPr lang="fr-FR" sz="2000" dirty="0"/>
              <a:t> </a:t>
            </a:r>
            <a:r>
              <a:rPr lang="fr-FR" sz="2000" dirty="0" err="1"/>
              <a:t>asamblarea</a:t>
            </a:r>
            <a:r>
              <a:rPr lang="fr-FR" sz="2000" dirty="0"/>
              <a:t>: </a:t>
            </a:r>
            <a:r>
              <a:rPr lang="en-US" sz="2000" dirty="0" err="1"/>
              <a:t>şurubelniţă</a:t>
            </a:r>
            <a:r>
              <a:rPr lang="en-US" sz="2000" dirty="0"/>
              <a:t> + pistol de </a:t>
            </a:r>
            <a:r>
              <a:rPr lang="en-US" sz="2000" dirty="0" err="1"/>
              <a:t>lipit</a:t>
            </a:r>
            <a:r>
              <a:rPr lang="en-US" sz="2000" dirty="0"/>
              <a:t> + </a:t>
            </a:r>
            <a:r>
              <a:rPr lang="en-US" sz="2000" dirty="0" err="1"/>
              <a:t>foarfeca</a:t>
            </a:r>
            <a:r>
              <a:rPr lang="en-US" sz="2000" dirty="0"/>
              <a:t> + </a:t>
            </a:r>
            <a:r>
              <a:rPr lang="en-US" sz="2000" dirty="0" err="1"/>
              <a:t>fierăstrău</a:t>
            </a:r>
            <a:r>
              <a:rPr lang="en-US" sz="2000" dirty="0"/>
              <a:t> + </a:t>
            </a:r>
            <a:r>
              <a:rPr lang="en-US" sz="2000" dirty="0" err="1"/>
              <a:t>panduiţi</a:t>
            </a:r>
            <a:endParaRPr lang="en-US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D6ABAF-3C08-3881-B395-5FB63442F7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4513" y="2017714"/>
            <a:ext cx="3745550" cy="37787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2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D919-6DF4-AFC5-D22F-32520826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Crearea</a:t>
            </a:r>
            <a:r>
              <a:rPr lang="en-US" dirty="0"/>
              <a:t> </a:t>
            </a:r>
            <a:r>
              <a:rPr lang="en-US" dirty="0" err="1"/>
              <a:t>șasiului</a:t>
            </a:r>
            <a:r>
              <a:rPr lang="en-US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40A5E5-C7B2-3196-8E4A-8375006DA4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1122" y="2078385"/>
            <a:ext cx="3727603" cy="270122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6F67F-B3B6-24FE-BFF4-82161F72E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702" y="1864194"/>
            <a:ext cx="1935956" cy="3441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45973D9-40FF-C29E-DCD1-E21FC9B3B4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9059330" y="2078385"/>
            <a:ext cx="2657364" cy="27012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8D35BD6C-0AFE-2F49-D40E-B89CB11C4792}"/>
              </a:ext>
            </a:extLst>
          </p:cNvPr>
          <p:cNvSpPr/>
          <p:nvPr/>
        </p:nvSpPr>
        <p:spPr>
          <a:xfrm>
            <a:off x="4846566" y="2899346"/>
            <a:ext cx="1762813" cy="10593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0432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F724-E75C-FFC7-7B5F-022DA96D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Utilizarea</a:t>
            </a:r>
            <a:r>
              <a:rPr lang="en-US" dirty="0"/>
              <a:t> Shield-</a:t>
            </a:r>
            <a:r>
              <a:rPr lang="en-US" dirty="0" err="1"/>
              <a:t>ului</a:t>
            </a:r>
            <a:r>
              <a:rPr lang="en-US" dirty="0"/>
              <a:t> </a:t>
            </a:r>
            <a:r>
              <a:rPr lang="pt-BR" sz="3200" dirty="0"/>
              <a:t>L293D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C63AA5-5454-4113-D92F-79C969CEC5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37282" y="2098991"/>
            <a:ext cx="3434300" cy="25486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ED9B02-5CA0-A670-EE65-0466996EC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8343" y="2098838"/>
            <a:ext cx="4488654" cy="344152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Shieldul</a:t>
            </a:r>
            <a:r>
              <a:rPr lang="en-US" dirty="0"/>
              <a:t> L293D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conectat</a:t>
            </a:r>
            <a:r>
              <a:rPr lang="en-US" dirty="0"/>
              <a:t> direct in </a:t>
            </a:r>
            <a:r>
              <a:rPr lang="en-US" dirty="0" err="1"/>
              <a:t>placa</a:t>
            </a:r>
            <a:r>
              <a:rPr lang="en-US" dirty="0"/>
              <a:t> Arduino Uno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controlarea</a:t>
            </a:r>
            <a:r>
              <a:rPr lang="en-US" dirty="0"/>
              <a:t> </a:t>
            </a:r>
            <a:r>
              <a:rPr lang="en-US" dirty="0" err="1"/>
              <a:t>motoarelor</a:t>
            </a:r>
            <a:r>
              <a:rPr lang="en-US" dirty="0"/>
              <a:t> DC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a </a:t>
            </a:r>
            <a:r>
              <a:rPr lang="en-US" dirty="0" err="1"/>
              <a:t>sarcinilor</a:t>
            </a:r>
            <a:r>
              <a:rPr lang="en-US" dirty="0"/>
              <a:t> de </a:t>
            </a:r>
            <a:r>
              <a:rPr lang="en-US" dirty="0" err="1"/>
              <a:t>putere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Acesta permite controlul</a:t>
            </a:r>
            <a:r>
              <a:rPr lang="ro-RO" dirty="0"/>
              <a:t> vitezei și </a:t>
            </a:r>
            <a:r>
              <a:rPr lang="pt-BR" dirty="0"/>
              <a:t>direcți</a:t>
            </a:r>
            <a:r>
              <a:rPr lang="ro-RO" dirty="0"/>
              <a:t>ei</a:t>
            </a:r>
            <a:r>
              <a:rPr lang="pt-BR" dirty="0"/>
              <a:t> de rotație a motorului</a:t>
            </a:r>
            <a:r>
              <a:rPr lang="ro-RO" dirty="0"/>
              <a:t>.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42EEFC-A5B5-D792-19B3-22BFDA9B0354}"/>
              </a:ext>
            </a:extLst>
          </p:cNvPr>
          <p:cNvCxnSpPr/>
          <p:nvPr/>
        </p:nvCxnSpPr>
        <p:spPr>
          <a:xfrm flipH="1">
            <a:off x="7362907" y="3228230"/>
            <a:ext cx="40551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6935D7-A5AF-8A91-3244-DBB0B6C0BB0E}"/>
              </a:ext>
            </a:extLst>
          </p:cNvPr>
          <p:cNvCxnSpPr/>
          <p:nvPr/>
        </p:nvCxnSpPr>
        <p:spPr>
          <a:xfrm flipH="1">
            <a:off x="7362906" y="3429000"/>
            <a:ext cx="40551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69C03-23BF-C888-A3E9-8F26E3BBDA59}"/>
              </a:ext>
            </a:extLst>
          </p:cNvPr>
          <p:cNvCxnSpPr/>
          <p:nvPr/>
        </p:nvCxnSpPr>
        <p:spPr>
          <a:xfrm flipH="1">
            <a:off x="7331765" y="3913368"/>
            <a:ext cx="40551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04AD9B-F3CE-D5FC-2D7B-C0ED09C7BF75}"/>
              </a:ext>
            </a:extLst>
          </p:cNvPr>
          <p:cNvCxnSpPr/>
          <p:nvPr/>
        </p:nvCxnSpPr>
        <p:spPr>
          <a:xfrm flipH="1">
            <a:off x="7331764" y="4143955"/>
            <a:ext cx="40551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710C776-B79F-FA03-7388-7038E4A9A46B}"/>
              </a:ext>
            </a:extLst>
          </p:cNvPr>
          <p:cNvSpPr txBox="1"/>
          <p:nvPr/>
        </p:nvSpPr>
        <p:spPr>
          <a:xfrm>
            <a:off x="6508099" y="3121223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Motor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2254D8-B1C9-B37D-0897-A7B6D3E2BC98}"/>
              </a:ext>
            </a:extLst>
          </p:cNvPr>
          <p:cNvSpPr txBox="1"/>
          <p:nvPr/>
        </p:nvSpPr>
        <p:spPr>
          <a:xfrm>
            <a:off x="6505351" y="3868785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Motor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B42A01-6120-0DB9-9F62-D902AA643679}"/>
              </a:ext>
            </a:extLst>
          </p:cNvPr>
          <p:cNvCxnSpPr/>
          <p:nvPr/>
        </p:nvCxnSpPr>
        <p:spPr>
          <a:xfrm>
            <a:off x="8714629" y="4647690"/>
            <a:ext cx="0" cy="2582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DFC971-6A7C-C609-2146-5717AC3CF791}"/>
              </a:ext>
            </a:extLst>
          </p:cNvPr>
          <p:cNvCxnSpPr>
            <a:cxnSpLocks/>
          </p:cNvCxnSpPr>
          <p:nvPr/>
        </p:nvCxnSpPr>
        <p:spPr>
          <a:xfrm flipH="1">
            <a:off x="10686553" y="4219083"/>
            <a:ext cx="155049" cy="686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05A448-B9B3-0447-1699-FF85BF17FA73}"/>
              </a:ext>
            </a:extLst>
          </p:cNvPr>
          <p:cNvCxnSpPr>
            <a:cxnSpLocks/>
          </p:cNvCxnSpPr>
          <p:nvPr/>
        </p:nvCxnSpPr>
        <p:spPr>
          <a:xfrm>
            <a:off x="10339345" y="4392381"/>
            <a:ext cx="0" cy="5135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DE6823-43F0-C345-AC50-5EE61945B224}"/>
              </a:ext>
            </a:extLst>
          </p:cNvPr>
          <p:cNvCxnSpPr>
            <a:cxnSpLocks/>
          </p:cNvCxnSpPr>
          <p:nvPr/>
        </p:nvCxnSpPr>
        <p:spPr>
          <a:xfrm flipH="1">
            <a:off x="10511623" y="4075910"/>
            <a:ext cx="329979" cy="8300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2CA8D0-A3A8-EEF5-107E-B81DC0E2F751}"/>
              </a:ext>
            </a:extLst>
          </p:cNvPr>
          <p:cNvCxnSpPr>
            <a:cxnSpLocks/>
          </p:cNvCxnSpPr>
          <p:nvPr/>
        </p:nvCxnSpPr>
        <p:spPr>
          <a:xfrm>
            <a:off x="10231258" y="4392381"/>
            <a:ext cx="0" cy="5135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F271C06-5CF0-6D95-4E26-18A0111C5C33}"/>
              </a:ext>
            </a:extLst>
          </p:cNvPr>
          <p:cNvSpPr txBox="1"/>
          <p:nvPr/>
        </p:nvSpPr>
        <p:spPr>
          <a:xfrm>
            <a:off x="9643980" y="5501833"/>
            <a:ext cx="1612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Senzor</a:t>
            </a:r>
            <a:r>
              <a:rPr lang="en-US" sz="1400" dirty="0"/>
              <a:t> Ultrasonic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C8C86E-2A3F-A73F-716E-E16E1352C11E}"/>
              </a:ext>
            </a:extLst>
          </p:cNvPr>
          <p:cNvSpPr txBox="1"/>
          <p:nvPr/>
        </p:nvSpPr>
        <p:spPr>
          <a:xfrm>
            <a:off x="8165613" y="4882487"/>
            <a:ext cx="106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Borna </a:t>
            </a:r>
          </a:p>
          <a:p>
            <a:pPr algn="ctr"/>
            <a:r>
              <a:rPr lang="en-US" sz="1400" dirty="0" err="1"/>
              <a:t>alimentare</a:t>
            </a:r>
            <a:endParaRPr lang="en-US" sz="14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8FE10B3-D60D-F298-4A40-C5F5F95AE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6" t="28633" r="7699" b="31368"/>
          <a:stretch/>
        </p:blipFill>
        <p:spPr>
          <a:xfrm>
            <a:off x="9777786" y="4905955"/>
            <a:ext cx="1344563" cy="6453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1A45FB5-5B6A-E75A-FC98-ACDEF6740182}"/>
              </a:ext>
            </a:extLst>
          </p:cNvPr>
          <p:cNvCxnSpPr>
            <a:cxnSpLocks/>
          </p:cNvCxnSpPr>
          <p:nvPr/>
        </p:nvCxnSpPr>
        <p:spPr>
          <a:xfrm flipH="1" flipV="1">
            <a:off x="10841602" y="1787236"/>
            <a:ext cx="75538" cy="4142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8DDEE3-06A9-BD2D-A39E-E73C43230DE6}"/>
              </a:ext>
            </a:extLst>
          </p:cNvPr>
          <p:cNvCxnSpPr>
            <a:cxnSpLocks/>
          </p:cNvCxnSpPr>
          <p:nvPr/>
        </p:nvCxnSpPr>
        <p:spPr>
          <a:xfrm flipV="1">
            <a:off x="10759106" y="1787236"/>
            <a:ext cx="0" cy="4142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F9B7DC-DF71-40B2-1A97-96925F261B11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10675228" y="1787236"/>
            <a:ext cx="11325" cy="2288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7663DC-D434-F263-E90F-9C4CC833F5AA}"/>
              </a:ext>
            </a:extLst>
          </p:cNvPr>
          <p:cNvCxnSpPr>
            <a:cxnSpLocks/>
          </p:cNvCxnSpPr>
          <p:nvPr/>
        </p:nvCxnSpPr>
        <p:spPr>
          <a:xfrm flipV="1">
            <a:off x="10516923" y="1787236"/>
            <a:ext cx="54193" cy="24318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5">
            <a:extLst>
              <a:ext uri="{FF2B5EF4-FFF2-40B4-BE49-F238E27FC236}">
                <a16:creationId xmlns:a16="http://schemas.microsoft.com/office/drawing/2014/main" id="{B440FAA4-4D32-2466-90B8-193D1D83BB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0" t="34369" r="-2330" b="28437"/>
          <a:stretch/>
        </p:blipFill>
        <p:spPr>
          <a:xfrm rot="5400000">
            <a:off x="9936630" y="758375"/>
            <a:ext cx="1499846" cy="557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151534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EFCD-51DC-3F1E-3746-7B0B35615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Pompa de vacuum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F08153-8C57-75A9-1889-BA98B04724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395085" y="2017343"/>
            <a:ext cx="3347709" cy="3441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3FBE1-1E48-D2DE-0ECB-FC686D20F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9206" y="2017343"/>
            <a:ext cx="4488654" cy="344152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o-RO" dirty="0"/>
              <a:t>Am folosit o pompă de vacuum de la un aspirator de mană, de care am lipit un recipient pentru colectarea murdăriei si prafului.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dirty="0"/>
              <a:t>Aceasta este alimentată de doi acumulatori reîncărcabili.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4549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F5823-6C3A-8386-028F-2F92528CD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Modul Bluetooth hc-05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B617D-EA8D-8ABF-EF71-06A1E26290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o-RO" dirty="0"/>
              <a:t>Am utilizat un modul bluetooth pentru a oferi o altfel de utilizare fața de cea normală, programată.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dirty="0"/>
              <a:t>Astfel putem controla direcția robotului direct din telefon, ca și o telecomandă.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3C2DAA-10E3-25FF-132B-2149A95688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330" t="34369" r="-2330" b="28437"/>
          <a:stretch/>
        </p:blipFill>
        <p:spPr>
          <a:xfrm>
            <a:off x="7146110" y="2034495"/>
            <a:ext cx="3596684" cy="13378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A0BE08-29FF-CFC3-3A48-F121149070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9" r="849" b="3366"/>
          <a:stretch/>
        </p:blipFill>
        <p:spPr>
          <a:xfrm>
            <a:off x="7146110" y="3735175"/>
            <a:ext cx="3596684" cy="182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707921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1F34F-E2CB-36A1-5645-7B09EB30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Utilizarea</a:t>
            </a:r>
            <a:r>
              <a:rPr lang="en-US" dirty="0"/>
              <a:t> </a:t>
            </a:r>
            <a:r>
              <a:rPr lang="en-US" dirty="0" err="1"/>
              <a:t>senzorului</a:t>
            </a:r>
            <a:r>
              <a:rPr lang="en-US" dirty="0"/>
              <a:t> </a:t>
            </a:r>
            <a:r>
              <a:rPr lang="ro-RO" dirty="0"/>
              <a:t>ultrasonic sr-04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918F7-6934-F185-8900-6394BBA7FA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o-RO" dirty="0"/>
              <a:t>Senzorul ultrasonic este folosit pentru a evita obstacolele depistate in timp real, ori pentru a opri robotul în fața unui obstacol.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dirty="0"/>
              <a:t>Acesta </a:t>
            </a:r>
            <a:r>
              <a:rPr lang="es-ES" dirty="0"/>
              <a:t>emite </a:t>
            </a:r>
            <a:r>
              <a:rPr lang="es-ES" dirty="0" err="1"/>
              <a:t>ultrasunete</a:t>
            </a:r>
            <a:r>
              <a:rPr lang="es-ES" dirty="0"/>
              <a:t> la o </a:t>
            </a:r>
            <a:r>
              <a:rPr lang="es-ES" dirty="0" err="1"/>
              <a:t>frecvenţă</a:t>
            </a:r>
            <a:r>
              <a:rPr lang="es-ES" dirty="0"/>
              <a:t> de 40kHz care </a:t>
            </a:r>
            <a:r>
              <a:rPr lang="es-ES" dirty="0" err="1"/>
              <a:t>circulă</a:t>
            </a:r>
            <a:r>
              <a:rPr lang="es-ES" dirty="0"/>
              <a:t> </a:t>
            </a:r>
            <a:r>
              <a:rPr lang="es-ES" dirty="0" err="1"/>
              <a:t>prin</a:t>
            </a:r>
            <a:r>
              <a:rPr lang="es-ES" dirty="0"/>
              <a:t> </a:t>
            </a:r>
            <a:r>
              <a:rPr lang="es-ES" dirty="0" err="1"/>
              <a:t>aer</a:t>
            </a:r>
            <a:r>
              <a:rPr lang="ro-RO" dirty="0"/>
              <a:t> și calculează distanța pană la obiect.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B4B697-6227-A48F-7005-87ACAC48A9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04813" y="2048396"/>
            <a:ext cx="2761208" cy="27612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86690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287</TotalTime>
  <Words>492</Words>
  <Application>Microsoft Office PowerPoint</Application>
  <PresentationFormat>Widescreen</PresentationFormat>
  <Paragraphs>59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Rockwell</vt:lpstr>
      <vt:lpstr>Wingdings</vt:lpstr>
      <vt:lpstr>Gallery</vt:lpstr>
      <vt:lpstr>Robot aspirator Arduino uno</vt:lpstr>
      <vt:lpstr>Scopul proiectului</vt:lpstr>
      <vt:lpstr>Procesul de asamblare al  robotului aspirator </vt:lpstr>
      <vt:lpstr>Componentele necesare asamblĂrii:</vt:lpstr>
      <vt:lpstr>Crearea șasiului </vt:lpstr>
      <vt:lpstr>Utilizarea Shield-ului L293D</vt:lpstr>
      <vt:lpstr>Pompa de vacuum</vt:lpstr>
      <vt:lpstr>Modul Bluetooth hc-05</vt:lpstr>
      <vt:lpstr>Utilizarea senzorului ultrasonic sr-04</vt:lpstr>
      <vt:lpstr>Poze din timpul dezvoltării robotului</vt:lpstr>
      <vt:lpstr>PowerPoint Presentation</vt:lpstr>
      <vt:lpstr>Rezultatul Final</vt:lpstr>
      <vt:lpstr>Programarea robotului în arduino ide</vt:lpstr>
      <vt:lpstr>PowerPoint Presentation</vt:lpstr>
      <vt:lpstr>PowerPoint Presentation</vt:lpstr>
      <vt:lpstr>Webografie</vt:lpstr>
      <vt:lpstr>Va multumim!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aspirator Arduino uno</dc:title>
  <dc:creator>Paul RO</dc:creator>
  <cp:lastModifiedBy>Paul RO</cp:lastModifiedBy>
  <cp:revision>7</cp:revision>
  <dcterms:created xsi:type="dcterms:W3CDTF">2024-01-12T15:52:22Z</dcterms:created>
  <dcterms:modified xsi:type="dcterms:W3CDTF">2024-01-15T08:52:52Z</dcterms:modified>
</cp:coreProperties>
</file>